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sldIdLst>
    <p:sldId id="298" r:id="rId2"/>
    <p:sldId id="300" r:id="rId3"/>
    <p:sldId id="299" r:id="rId4"/>
    <p:sldId id="301" r:id="rId5"/>
    <p:sldId id="270" r:id="rId6"/>
    <p:sldId id="275" r:id="rId7"/>
    <p:sldId id="286" r:id="rId8"/>
    <p:sldId id="273" r:id="rId9"/>
    <p:sldId id="257" r:id="rId10"/>
    <p:sldId id="262" r:id="rId11"/>
    <p:sldId id="276" r:id="rId12"/>
    <p:sldId id="295" r:id="rId13"/>
    <p:sldId id="263" r:id="rId14"/>
  </p:sldIdLst>
  <p:sldSz cx="9144000" cy="6858000" type="screen4x3"/>
  <p:notesSz cx="6807200" cy="9939338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228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0E45756-836B-41D9-861E-7398781F47C8}" type="datetimeFigureOut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B04AF1D-AF02-4F7B-9693-AE41FB687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84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AF1D-AF02-4F7B-9693-AE41FB687E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4AF1D-AF02-4F7B-9693-AE41FB687E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7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CE27-328B-4CBC-A486-3AA97849D99F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24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848-59E5-48F0-BFAD-5AA7034DCE16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68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7A0A-212A-49AB-8BF7-B70CAAF3A3BC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92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5F0-0AEE-46A2-A62F-25C79EADABD1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77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22BA-F2E6-47AD-8E76-BA4F4C5E4FF1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26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98A8-8CA9-48DB-A76D-AE0751252634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50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AD3F-4BCD-4332-AB69-82DDA0942068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15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99F3-0FE9-4293-A1DE-0B5F3BD27A70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3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BB4B-3B35-44E6-9A78-8E0DA1FE4C35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04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2336-8A92-4D17-AE28-EF9620A024C2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2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9253-8B02-4B0F-9ABB-B04F56D9C32C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35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D102-4B3F-44AB-B351-1B3087081457}" type="datetime1">
              <a:rPr kumimoji="1" lang="ja-JP" altLang="en-US" smtClean="0"/>
              <a:t>2019/10/9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FF68-5032-46B8-84C8-C2099EE1C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3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691680" y="2060848"/>
            <a:ext cx="576064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88639"/>
            <a:ext cx="921085" cy="6778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235688" cy="27003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4000" b="1" dirty="0" smtClean="0">
                <a:latin typeface="+mj-ea"/>
                <a:ea typeface="+mj-ea"/>
                <a:cs typeface="Meiryo UI" panose="020B0604030504040204" pitchFamily="50" charset="-128"/>
              </a:rPr>
              <a:t>鉄道わくわく体験フォトコンテスト</a:t>
            </a:r>
            <a:r>
              <a:rPr lang="en-US" altLang="ja-JP" dirty="0" smtClean="0">
                <a:latin typeface="+mj-ea"/>
                <a:ea typeface="+mj-ea"/>
                <a:cs typeface="Meiryo UI" panose="020B0604030504040204" pitchFamily="50" charset="-128"/>
              </a:rPr>
              <a:t/>
            </a:r>
            <a:br>
              <a:rPr lang="en-US" altLang="ja-JP" dirty="0" smtClean="0">
                <a:latin typeface="+mj-ea"/>
                <a:ea typeface="+mj-ea"/>
                <a:cs typeface="Meiryo UI" panose="020B0604030504040204" pitchFamily="50" charset="-128"/>
              </a:rPr>
            </a:br>
            <a:r>
              <a:rPr lang="ja-JP" altLang="en-US" sz="2200" dirty="0" smtClean="0">
                <a:latin typeface="+mj-ea"/>
                <a:ea typeface="+mj-ea"/>
                <a:cs typeface="Meiryo UI" panose="020B0604030504040204" pitchFamily="50" charset="-128"/>
              </a:rPr>
              <a:t>インスタグラム</a:t>
            </a:r>
            <a:r>
              <a:rPr lang="en-US" altLang="ja-JP" sz="2200" dirty="0" smtClean="0">
                <a:latin typeface="+mj-ea"/>
                <a:ea typeface="+mj-ea"/>
                <a:cs typeface="Meiryo UI" panose="020B0604030504040204" pitchFamily="50" charset="-128"/>
              </a:rPr>
              <a:t>#</a:t>
            </a:r>
            <a:r>
              <a:rPr lang="ja-JP" altLang="en-US" sz="2200" dirty="0" smtClean="0">
                <a:latin typeface="+mj-ea"/>
                <a:ea typeface="+mj-ea"/>
                <a:cs typeface="Meiryo UI" panose="020B0604030504040204" pitchFamily="50" charset="-128"/>
              </a:rPr>
              <a:t>北海道鉄道フォトコン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latin typeface="+mj-ea"/>
                <a:ea typeface="+mj-ea"/>
                <a:cs typeface="Meiryo UI" panose="020B0604030504040204" pitchFamily="50" charset="-128"/>
              </a:rPr>
              <a:t>2019.7.15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～</a:t>
            </a:r>
            <a:r>
              <a:rPr lang="en-US" altLang="ja-JP" sz="1600" dirty="0" smtClean="0">
                <a:latin typeface="+mj-ea"/>
                <a:ea typeface="+mj-ea"/>
                <a:cs typeface="Meiryo UI" panose="020B0604030504040204" pitchFamily="50" charset="-128"/>
              </a:rPr>
              <a:t>9.14</a:t>
            </a:r>
            <a:r>
              <a:rPr lang="ja-JP" altLang="en-US" sz="1600" dirty="0" smtClean="0">
                <a:latin typeface="+mj-ea"/>
                <a:ea typeface="+mj-ea"/>
                <a:cs typeface="Meiryo UI" panose="020B0604030504040204" pitchFamily="50" charset="-128"/>
              </a:rPr>
              <a:t>）</a:t>
            </a:r>
            <a:r>
              <a:rPr lang="en-US" altLang="ja-JP" sz="2200" dirty="0" smtClean="0">
                <a:latin typeface="+mj-ea"/>
                <a:ea typeface="+mj-ea"/>
                <a:cs typeface="Meiryo UI" panose="020B0604030504040204" pitchFamily="50" charset="-128"/>
              </a:rPr>
              <a:t/>
            </a:r>
            <a:br>
              <a:rPr lang="en-US" altLang="ja-JP" sz="2200" dirty="0" smtClean="0">
                <a:latin typeface="+mj-ea"/>
                <a:ea typeface="+mj-ea"/>
                <a:cs typeface="Meiryo UI" panose="020B0604030504040204" pitchFamily="50" charset="-128"/>
              </a:rPr>
            </a:br>
            <a:r>
              <a:rPr lang="en-US" altLang="ja-JP" sz="2400" dirty="0" smtClean="0">
                <a:latin typeface="+mj-ea"/>
                <a:ea typeface="+mj-ea"/>
              </a:rPr>
              <a:t/>
            </a:r>
            <a:br>
              <a:rPr lang="en-US" altLang="ja-JP" sz="2400" dirty="0" smtClean="0">
                <a:latin typeface="+mj-ea"/>
                <a:ea typeface="+mj-ea"/>
              </a:rPr>
            </a:br>
            <a:r>
              <a:rPr lang="ja-JP" altLang="en-US" sz="6000" dirty="0" smtClean="0">
                <a:latin typeface="+mj-ea"/>
                <a:ea typeface="+mj-ea"/>
                <a:cs typeface="Meiryo UI" panose="020B0604030504040204" pitchFamily="50" charset="-128"/>
              </a:rPr>
              <a:t>入賞作品</a:t>
            </a:r>
            <a:r>
              <a:rPr lang="en-US" altLang="ja-JP" sz="6000" dirty="0" smtClean="0">
                <a:latin typeface="+mj-ea"/>
                <a:ea typeface="+mj-ea"/>
                <a:cs typeface="Meiryo UI" panose="020B0604030504040204" pitchFamily="50" charset="-128"/>
              </a:rPr>
              <a:t/>
            </a:r>
            <a:br>
              <a:rPr lang="en-US" altLang="ja-JP" sz="6000" dirty="0" smtClean="0">
                <a:latin typeface="+mj-ea"/>
                <a:ea typeface="+mj-ea"/>
                <a:cs typeface="Meiryo UI" panose="020B0604030504040204" pitchFamily="50" charset="-128"/>
              </a:rPr>
            </a:br>
            <a:endParaRPr lang="ja-JP" altLang="en-US" sz="31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47344"/>
            <a:ext cx="3528392" cy="15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bachibird_67048721_199919144360992_7345391122288069071_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87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51520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佳作　　　　千葉英介　様　　　　　　　　　撮影地　　　　　宗谷本線「風っこそう</a:t>
            </a:r>
            <a:r>
              <a:rPr kumimoji="1" lang="ja-JP" altLang="en-US" dirty="0" err="1" smtClean="0"/>
              <a:t>や号</a:t>
            </a:r>
            <a:r>
              <a:rPr kumimoji="1" lang="ja-JP" altLang="en-US" dirty="0" smtClean="0"/>
              <a:t>」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62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isoccco_takeda_69264968_126393055379997_295294153888174692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047456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51520" y="638132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佳作　　　　武田亜美　様　　　　　　　　　　　　　　撮影地　　　　　三笠鉄道村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akatorakoishikawa_70869061_494752591313793_131783206446515440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30932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佳作　　　　石川多香　様　　　　　　　　　　　　　撮影地　　　　　</a:t>
            </a:r>
            <a:r>
              <a:rPr kumimoji="1" lang="ja-JP" altLang="en-US" dirty="0" err="1" smtClean="0"/>
              <a:t>い</a:t>
            </a:r>
            <a:r>
              <a:rPr kumimoji="1" lang="ja-JP" altLang="en-US" dirty="0" smtClean="0"/>
              <a:t>さりび鉄道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8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bamicco_66480171_179415756411748_336827067889515417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8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23528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佳作　　　　中村友紀　様　　　　　　　　　　　　　　　撮影地　　　　　美馬牛駅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9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（選考賞）</a:t>
            </a:r>
            <a:endParaRPr lang="en-US" altLang="ja-JP" sz="2400" dirty="0" smtClean="0">
              <a:latin typeface="+mj-ea"/>
              <a:ea typeface="+mj-ea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◎優秀作品賞　　　</a:t>
            </a:r>
            <a:r>
              <a:rPr lang="en-US" altLang="ja-JP" sz="2400" dirty="0" smtClean="0">
                <a:latin typeface="+mj-ea"/>
                <a:ea typeface="+mj-ea"/>
                <a:cs typeface="Meiryo UI" panose="020B0604030504040204" pitchFamily="50" charset="-128"/>
              </a:rPr>
              <a:t>1</a:t>
            </a: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名様</a:t>
            </a:r>
            <a:endParaRPr lang="en-US" altLang="ja-JP" sz="2400" dirty="0" smtClean="0">
              <a:latin typeface="+mj-ea"/>
              <a:ea typeface="+mj-ea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    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「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JR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で行く道内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1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泊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2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日家族思い出旅」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(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道内往復乗車券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+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特急券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+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ホテル宿泊券　</a:t>
            </a:r>
            <a:r>
              <a:rPr lang="en-US" altLang="ja-JP" sz="1400" dirty="0" smtClean="0">
                <a:latin typeface="+mj-ea"/>
                <a:ea typeface="+mj-ea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latin typeface="+mj-ea"/>
                <a:ea typeface="+mj-ea"/>
                <a:cs typeface="Meiryo UI" panose="020B0604030504040204" pitchFamily="50" charset="-128"/>
              </a:rPr>
              <a:t>万円相当）</a:t>
            </a:r>
            <a:endParaRPr lang="en-US" altLang="ja-JP" sz="1400" dirty="0" smtClean="0">
              <a:latin typeface="+mj-ea"/>
              <a:ea typeface="+mj-ea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◎優秀賞　　　　　　</a:t>
            </a:r>
            <a:r>
              <a:rPr lang="en-US" altLang="ja-JP" sz="2400" dirty="0" smtClean="0">
                <a:latin typeface="+mj-ea"/>
                <a:ea typeface="+mj-ea"/>
                <a:cs typeface="Meiryo UI" panose="020B0604030504040204" pitchFamily="50" charset="-128"/>
              </a:rPr>
              <a:t>3</a:t>
            </a: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名様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　　　　　　</a:t>
            </a:r>
            <a:r>
              <a:rPr lang="ja-JP" altLang="en-US" sz="1800" dirty="0" err="1" smtClean="0">
                <a:latin typeface="+mj-ea"/>
                <a:ea typeface="+mj-ea"/>
                <a:cs typeface="Meiryo UI" panose="020B0604030504040204" pitchFamily="50" charset="-128"/>
              </a:rPr>
              <a:t>びゅう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商品券</a:t>
            </a:r>
            <a:r>
              <a:rPr lang="en-US" altLang="ja-JP" sz="1800" dirty="0" smtClean="0">
                <a:latin typeface="+mj-ea"/>
                <a:ea typeface="+mj-ea"/>
                <a:cs typeface="Meiryo UI" panose="020B0604030504040204" pitchFamily="50" charset="-128"/>
              </a:rPr>
              <a:t>1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万円分 </a:t>
            </a:r>
            <a:endParaRPr lang="en-US" altLang="ja-JP" sz="1800" dirty="0" smtClean="0">
              <a:latin typeface="+mj-ea"/>
              <a:ea typeface="+mj-ea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◎佳作　　　　　　　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2400" dirty="0" smtClean="0">
                <a:latin typeface="+mj-ea"/>
                <a:ea typeface="+mj-ea"/>
                <a:cs typeface="Meiryo UI" panose="020B0604030504040204" pitchFamily="50" charset="-128"/>
              </a:rPr>
              <a:t>名様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　　　　　　</a:t>
            </a:r>
            <a:r>
              <a:rPr lang="ja-JP" altLang="en-US" sz="1800" dirty="0" err="1" smtClean="0">
                <a:latin typeface="+mj-ea"/>
                <a:ea typeface="+mj-ea"/>
                <a:cs typeface="Meiryo UI" panose="020B0604030504040204" pitchFamily="50" charset="-128"/>
              </a:rPr>
              <a:t>びゅう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商品券</a:t>
            </a:r>
            <a:r>
              <a:rPr lang="en-US" altLang="ja-JP" sz="1800" dirty="0" smtClean="0">
                <a:latin typeface="+mj-ea"/>
                <a:ea typeface="+mj-ea"/>
                <a:cs typeface="Meiryo UI" panose="020B0604030504040204" pitchFamily="50" charset="-128"/>
              </a:rPr>
              <a:t>3</a:t>
            </a:r>
            <a:r>
              <a:rPr lang="ja-JP" altLang="en-US" sz="1800" dirty="0" smtClean="0">
                <a:latin typeface="+mj-ea"/>
                <a:ea typeface="+mj-ea"/>
                <a:cs typeface="Meiryo UI" panose="020B0604030504040204" pitchFamily="50" charset="-128"/>
              </a:rPr>
              <a:t>千円分</a:t>
            </a:r>
            <a:endParaRPr lang="en-US" altLang="ja-JP" sz="1800" dirty="0" smtClean="0">
              <a:latin typeface="+mj-ea"/>
              <a:ea typeface="+mj-ea"/>
              <a:cs typeface="Meiryo UI" panose="020B0604030504040204" pitchFamily="50" charset="-128"/>
            </a:endParaRPr>
          </a:p>
          <a:p>
            <a:endParaRPr kumimoji="1" lang="en-US" altLang="ja-JP" sz="1800" dirty="0"/>
          </a:p>
          <a:p>
            <a:r>
              <a:rPr lang="ja-JP" altLang="en-US" sz="1800" dirty="0">
                <a:latin typeface="+mj-ea"/>
              </a:rPr>
              <a:t>全エントリー枚数　　　　　　</a:t>
            </a:r>
            <a:r>
              <a:rPr lang="en-US" altLang="ja-JP" sz="1800" dirty="0">
                <a:latin typeface="+mj-ea"/>
              </a:rPr>
              <a:t>316</a:t>
            </a:r>
            <a:r>
              <a:rPr lang="ja-JP" altLang="en-US" sz="1800" dirty="0">
                <a:latin typeface="+mj-ea"/>
              </a:rPr>
              <a:t>枚</a:t>
            </a:r>
            <a:endParaRPr lang="en-US" altLang="ja-JP" sz="1800" dirty="0">
              <a:latin typeface="+mj-ea"/>
            </a:endParaRPr>
          </a:p>
          <a:p>
            <a:r>
              <a:rPr lang="ja-JP" altLang="en-US" sz="1800" dirty="0">
                <a:latin typeface="+mj-ea"/>
              </a:rPr>
              <a:t>最終選考枚数　　　　　　　　 </a:t>
            </a:r>
            <a:r>
              <a:rPr lang="en-US" altLang="ja-JP" sz="1800" dirty="0">
                <a:latin typeface="+mj-ea"/>
              </a:rPr>
              <a:t>35</a:t>
            </a:r>
            <a:r>
              <a:rPr lang="ja-JP" altLang="en-US" sz="1800" dirty="0">
                <a:latin typeface="+mj-ea"/>
              </a:rPr>
              <a:t>枚</a:t>
            </a:r>
            <a:endParaRPr lang="en-US" altLang="ja-JP" sz="1800" dirty="0">
              <a:latin typeface="+mj-ea"/>
            </a:endParaRPr>
          </a:p>
          <a:p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56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564343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入賞作品</a:t>
            </a:r>
            <a:endParaRPr kumimoji="1" lang="ja-JP" altLang="en-US" sz="6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8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4807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●最優秀賞</a:t>
            </a:r>
          </a:p>
          <a:p>
            <a:pPr marL="0" indent="0">
              <a:buNone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わくわく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と親子で鉄道旅を楽しんでいる様子が伝わってきます。緑が広がる車窓も素敵ですね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　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　　　　　　　　　　評／審査委員長　矢野直美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●優秀賞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列車を見つめている横顔が可愛らしく、構図のまとめ方がとてもお上手です。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／審査委員長　矢野直美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男の子と</a:t>
            </a:r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ずーし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ーほっきーの表情がキュート。楽しい写真です。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評／審査委員長　矢野直美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車窓の緑と髪を照らす日の光が美しく、後ろ姿だけで楽しさが伝わってきます。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評／審査委員長　矢野直美</a:t>
            </a: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●佳作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日差しに輝く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も、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を夢中で見つめている男の子の表情も格好良いですね。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　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／審査委員長　矢野直美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車窓を流れる緑がとても効果的。夏旅らしい鮮やかで爽やかな写真です。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／審査委員長　矢野直美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女の子の表情がとても可愛らしく、その先に続く線路など絵作りもお上手です。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　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評／審査委員長　矢野直美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運転台に魅入る姿がとても微笑ましいですね。夢は運転士さんでしょうか。</a:t>
            </a: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　　　　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評／審査委員長　矢野直美</a:t>
            </a:r>
          </a:p>
          <a:p>
            <a:pPr marL="0" indent="0">
              <a:buNone/>
            </a:pP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カバンのベルトでしょうか、肩のオレンジが車両と面白い対比になっていますね。</a:t>
            </a:r>
          </a:p>
          <a:p>
            <a:pPr marL="0" indent="0">
              <a:buNone/>
            </a:pPr>
            <a:r>
              <a:rPr lang="ja-JP" altLang="en-US" b="1" dirty="0" smtClean="0"/>
              <a:t>　　　　　　　　　　　　　　　　　　　　　　　　　　　　　　　　</a:t>
            </a:r>
            <a:r>
              <a:rPr lang="ja-JP" altLang="en-US" b="1" dirty="0"/>
              <a:t>評／審査委員長　矢野直美</a:t>
            </a:r>
          </a:p>
          <a:p>
            <a:pPr marL="0" indent="0">
              <a:buNone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393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ochenkuchen_67878150_382597619120592_112031500676968982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51520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優秀作品賞　　　　　　山本智子様　　　　　　　　　　　　　　　　　　　撮影地　　　池田町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eguajapa_70447641_466578547590131_173828065350311778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047456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優秀賞　　　　　　　　　目黒亜紀　様　　　　　　　　　　　　　　　　　撮影地　　　　遠軽駅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70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higeru_nagayama_67413523_725232554625851_587834608642723304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30932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23528" y="638132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優秀賞　　　永山　茂　様　　　　　　　　　　　　　　　　　　　　　撮影地　　　　　上磯駅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p_55_60819559_2734922013189213_748513438256423672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優秀賞　　　坂本明子　様　　　　　　　　　　　　　　　　　　　　撮影地　　　　標茶町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74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_rainygirl25_67079078_661270044369123_1388303085449557392_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20230" y="641033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佳作　　　鳴海梨花　様　　　　　　　　　　　　　　　　　　　　　撮影地　　　　　安平町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5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画面に合わせる (4:3)</PresentationFormat>
  <Paragraphs>55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鉄道わくわく体験フォトコンテスト インスタグラム#北海道鉄道フォトコン（2019.7.15～9.14）  入賞作品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2019-09-25T23:48:16Z</dcterms:created>
  <dcterms:modified xsi:type="dcterms:W3CDTF">2019-10-09T07:46:25Z</dcterms:modified>
</cp:coreProperties>
</file>